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858000" cy="99456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33FC7-AC44-47D2-BA3E-8ACFD6A9E787}" v="40" dt="2025-06-06T09:06:08.262"/>
    <p1510:client id="{62001F57-D378-4D7D-B75A-44686567B081}" v="55" dt="2025-06-07T05:26:04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17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62001F57-D378-4D7D-B75A-44686567B081}"/>
    <pc:docChg chg="undo custSel modSld modNotesMaster">
      <pc:chgData name="Warren Feltmate" userId="06ccb0c333b4239d" providerId="LiveId" clId="{62001F57-D378-4D7D-B75A-44686567B081}" dt="2025-06-07T05:36:13.285" v="455"/>
      <pc:docMkLst>
        <pc:docMk/>
      </pc:docMkLst>
      <pc:sldChg chg="addSp delSp modSp mod">
        <pc:chgData name="Warren Feltmate" userId="06ccb0c333b4239d" providerId="LiveId" clId="{62001F57-D378-4D7D-B75A-44686567B081}" dt="2025-06-07T05:36:13.285" v="455"/>
        <pc:sldMkLst>
          <pc:docMk/>
          <pc:sldMk cId="3763094630" sldId="260"/>
        </pc:sldMkLst>
        <pc:spChg chg="mod topLvl">
          <ac:chgData name="Warren Feltmate" userId="06ccb0c333b4239d" providerId="LiveId" clId="{62001F57-D378-4D7D-B75A-44686567B081}" dt="2025-06-07T05:36:13.285" v="455"/>
          <ac:spMkLst>
            <pc:docMk/>
            <pc:sldMk cId="3763094630" sldId="260"/>
            <ac:spMk id="7" creationId="{55B39811-B9CB-DF34-4DEC-4C382DBDAF51}"/>
          </ac:spMkLst>
        </pc:spChg>
        <pc:spChg chg="mod">
          <ac:chgData name="Warren Feltmate" userId="06ccb0c333b4239d" providerId="LiveId" clId="{62001F57-D378-4D7D-B75A-44686567B081}" dt="2025-06-07T05:25:53.774" v="427" actId="962"/>
          <ac:spMkLst>
            <pc:docMk/>
            <pc:sldMk cId="3763094630" sldId="260"/>
            <ac:spMk id="9" creationId="{4C83C089-95DA-DFEA-55AF-FBBAFFAED993}"/>
          </ac:spMkLst>
        </pc:spChg>
        <pc:spChg chg="mod modVis">
          <ac:chgData name="Warren Feltmate" userId="06ccb0c333b4239d" providerId="LiveId" clId="{62001F57-D378-4D7D-B75A-44686567B081}" dt="2025-06-07T05:36:04.157" v="448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62001F57-D378-4D7D-B75A-44686567B081}" dt="2025-06-07T05:36:00.121" v="442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62001F57-D378-4D7D-B75A-44686567B081}" dt="2025-06-07T05:35:59.487" v="441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62001F57-D378-4D7D-B75A-44686567B081}" dt="2025-06-07T05:36:00.615" v="443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62001F57-D378-4D7D-B75A-44686567B081}" dt="2025-06-07T05:36:01.146" v="444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62001F57-D378-4D7D-B75A-44686567B081}" dt="2025-06-07T05:36:01.711" v="445" actId="14430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62001F57-D378-4D7D-B75A-44686567B081}" dt="2025-06-07T05:36:03.411" v="447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62001F57-D378-4D7D-B75A-44686567B081}" dt="2025-06-07T05:36:02.844" v="446" actId="14430"/>
          <ac:spMkLst>
            <pc:docMk/>
            <pc:sldMk cId="3763094630" sldId="260"/>
            <ac:spMk id="18" creationId="{ECF988B6-265B-3D99-9F97-0FEADB7C1644}"/>
          </ac:spMkLst>
        </pc:spChg>
        <pc:spChg chg="mod ord topLvl">
          <ac:chgData name="Warren Feltmate" userId="06ccb0c333b4239d" providerId="LiveId" clId="{62001F57-D378-4D7D-B75A-44686567B081}" dt="2025-06-07T05:26:04.672" v="429" actId="962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62001F57-D378-4D7D-B75A-44686567B081}" dt="2025-06-07T05:25:57.976" v="428" actId="962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62001F57-D378-4D7D-B75A-44686567B081}" dt="2025-06-07T05:35:58.938" v="440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62001F57-D378-4D7D-B75A-44686567B081}" dt="2025-06-07T05:35:58.415" v="439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62001F57-D378-4D7D-B75A-44686567B081}" dt="2025-06-07T05:35:57.905" v="438" actId="14430"/>
          <ac:spMkLst>
            <pc:docMk/>
            <pc:sldMk cId="3763094630" sldId="260"/>
            <ac:spMk id="23" creationId="{A852C420-573E-ECF8-FB52-D24317A13179}"/>
          </ac:spMkLst>
        </pc:spChg>
        <pc:spChg chg="mod topLvl">
          <ac:chgData name="Warren Feltmate" userId="06ccb0c333b4239d" providerId="LiveId" clId="{62001F57-D378-4D7D-B75A-44686567B081}" dt="2025-06-07T05:36:13.285" v="455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62001F57-D378-4D7D-B75A-44686567B081}" dt="2025-06-07T05:36:13.285" v="455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62001F57-D378-4D7D-B75A-44686567B081}" dt="2025-06-07T05:36:13.285" v="455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62001F57-D378-4D7D-B75A-44686567B081}" dt="2025-06-07T05:35:57.404" v="437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62001F57-D378-4D7D-B75A-44686567B081}" dt="2025-06-07T05:35:56.819" v="436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62001F57-D378-4D7D-B75A-44686567B081}" dt="2025-06-07T05:35:51.160" v="432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62001F57-D378-4D7D-B75A-44686567B081}" dt="2025-06-07T05:35:51.784" v="433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62001F57-D378-4D7D-B75A-44686567B081}" dt="2025-06-07T05:35:52.237" v="434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62001F57-D378-4D7D-B75A-44686567B081}" dt="2025-06-07T05:35:56.259" v="435" actId="14430"/>
          <ac:spMkLst>
            <pc:docMk/>
            <pc:sldMk cId="3763094630" sldId="260"/>
            <ac:spMk id="34" creationId="{F33D9DC7-51DA-3162-83ED-E492E59A67D0}"/>
          </ac:spMkLst>
        </pc:spChg>
        <pc:spChg chg="add del mod">
          <ac:chgData name="Warren Feltmate" userId="06ccb0c333b4239d" providerId="LiveId" clId="{62001F57-D378-4D7D-B75A-44686567B081}" dt="2025-06-07T05:19:09.408" v="364" actId="478"/>
          <ac:spMkLst>
            <pc:docMk/>
            <pc:sldMk cId="3763094630" sldId="260"/>
            <ac:spMk id="41" creationId="{8F8B22F0-2D63-02A2-70B6-6155B2CD6E63}"/>
          </ac:spMkLst>
        </pc:spChg>
        <pc:grpChg chg="add mod">
          <ac:chgData name="Warren Feltmate" userId="06ccb0c333b4239d" providerId="LiveId" clId="{62001F57-D378-4D7D-B75A-44686567B081}" dt="2025-06-07T05:16:57.409" v="360" actId="164"/>
          <ac:grpSpMkLst>
            <pc:docMk/>
            <pc:sldMk cId="3763094630" sldId="260"/>
            <ac:grpSpMk id="8" creationId="{D60D6C86-EE80-92AE-E659-EC1F6F5EBCF5}"/>
          </ac:grpSpMkLst>
        </pc:grpChg>
        <pc:grpChg chg="del">
          <ac:chgData name="Warren Feltmate" userId="06ccb0c333b4239d" providerId="LiveId" clId="{62001F57-D378-4D7D-B75A-44686567B081}" dt="2025-06-07T05:16:25.804" v="357" actId="165"/>
          <ac:grpSpMkLst>
            <pc:docMk/>
            <pc:sldMk cId="3763094630" sldId="260"/>
            <ac:grpSpMk id="24" creationId="{F4D006A4-C895-F9F4-F648-FEB352BBFFE8}"/>
          </ac:grpSpMkLst>
        </pc:grpChg>
        <pc:grpChg chg="add mod">
          <ac:chgData name="Warren Feltmate" userId="06ccb0c333b4239d" providerId="LiveId" clId="{62001F57-D378-4D7D-B75A-44686567B081}" dt="2025-06-07T05:17:03.459" v="361" actId="962"/>
          <ac:grpSpMkLst>
            <pc:docMk/>
            <pc:sldMk cId="3763094630" sldId="260"/>
            <ac:grpSpMk id="35" creationId="{D146DA04-B616-9816-3414-B1FFD6E69736}"/>
          </ac:grpSpMkLst>
        </pc:grpChg>
        <pc:grpChg chg="add del mod modVis">
          <ac:chgData name="Warren Feltmate" userId="06ccb0c333b4239d" providerId="LiveId" clId="{62001F57-D378-4D7D-B75A-44686567B081}" dt="2025-06-07T05:23:32.961" v="380" actId="165"/>
          <ac:grpSpMkLst>
            <pc:docMk/>
            <pc:sldMk cId="3763094630" sldId="260"/>
            <ac:grpSpMk id="36" creationId="{51660746-9593-47AE-9E48-C653B4DAB7EF}"/>
          </ac:grpSpMkLst>
        </pc:grpChg>
        <pc:grpChg chg="mod modVis">
          <ac:chgData name="Warren Feltmate" userId="06ccb0c333b4239d" providerId="LiveId" clId="{62001F57-D378-4D7D-B75A-44686567B081}" dt="2025-05-31T17:59:00.493" v="295" actId="14430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62001F57-D378-4D7D-B75A-44686567B081}" dt="2025-05-31T17:59:01.029" v="296" actId="14430"/>
          <ac:grpSpMkLst>
            <pc:docMk/>
            <pc:sldMk cId="3763094630" sldId="260"/>
            <ac:grpSpMk id="38" creationId="{46672AE1-8EDC-DA02-E1F4-EADA058FC7EE}"/>
          </ac:grpSpMkLst>
        </pc:grpChg>
        <pc:grpChg chg="add mod">
          <ac:chgData name="Warren Feltmate" userId="06ccb0c333b4239d" providerId="LiveId" clId="{62001F57-D378-4D7D-B75A-44686567B081}" dt="2025-06-07T05:19:28.427" v="367" actId="962"/>
          <ac:grpSpMkLst>
            <pc:docMk/>
            <pc:sldMk cId="3763094630" sldId="260"/>
            <ac:grpSpMk id="39" creationId="{FE6EA41F-BC3C-DF9B-B00D-8FCF9BE53629}"/>
          </ac:grpSpMkLst>
        </pc:grpChg>
        <pc:grpChg chg="mod">
          <ac:chgData name="Warren Feltmate" userId="06ccb0c333b4239d" providerId="LiveId" clId="{62001F57-D378-4D7D-B75A-44686567B081}" dt="2025-06-07T05:36:13.285" v="455"/>
          <ac:grpSpMkLst>
            <pc:docMk/>
            <pc:sldMk cId="3763094630" sldId="260"/>
            <ac:grpSpMk id="42" creationId="{93038501-334C-95B3-BB05-BC0CF23F583C}"/>
          </ac:grpSpMkLst>
        </pc:grpChg>
        <pc:grpChg chg="add mod">
          <ac:chgData name="Warren Feltmate" userId="06ccb0c333b4239d" providerId="LiveId" clId="{62001F57-D378-4D7D-B75A-44686567B081}" dt="2025-06-07T05:23:48.413" v="385" actId="962"/>
          <ac:grpSpMkLst>
            <pc:docMk/>
            <pc:sldMk cId="3763094630" sldId="260"/>
            <ac:grpSpMk id="45" creationId="{03E8FA3C-EE01-F384-D5FC-03C99C459200}"/>
          </ac:grpSpMkLst>
        </pc:grpChg>
        <pc:grpChg chg="add mod">
          <ac:chgData name="Warren Feltmate" userId="06ccb0c333b4239d" providerId="LiveId" clId="{62001F57-D378-4D7D-B75A-44686567B081}" dt="2025-06-07T05:24:18.023" v="392" actId="962"/>
          <ac:grpSpMkLst>
            <pc:docMk/>
            <pc:sldMk cId="3763094630" sldId="260"/>
            <ac:grpSpMk id="47" creationId="{879DD301-D8E4-0739-44AF-3A78AEAF46ED}"/>
          </ac:grpSpMkLst>
        </pc:grpChg>
        <pc:grpChg chg="mod">
          <ac:chgData name="Warren Feltmate" userId="06ccb0c333b4239d" providerId="LiveId" clId="{62001F57-D378-4D7D-B75A-44686567B081}" dt="2025-06-07T05:16:57.409" v="360" actId="164"/>
          <ac:grpSpMkLst>
            <pc:docMk/>
            <pc:sldMk cId="3763094630" sldId="260"/>
            <ac:grpSpMk id="50" creationId="{C118E8EB-92CA-2A5C-B17A-DCE4D8FC990D}"/>
          </ac:grpSpMkLst>
        </pc:grpChg>
        <pc:picChg chg="mod topLvl modVis">
          <ac:chgData name="Warren Feltmate" userId="06ccb0c333b4239d" providerId="LiveId" clId="{62001F57-D378-4D7D-B75A-44686567B081}" dt="2025-06-07T05:36:05.595" v="450" actId="14430"/>
          <ac:picMkLst>
            <pc:docMk/>
            <pc:sldMk cId="3763094630" sldId="260"/>
            <ac:picMk id="2" creationId="{FC71B07C-90BF-4A3F-E8E6-B1D1BD532681}"/>
          </ac:picMkLst>
        </pc:picChg>
        <pc:picChg chg="mod topLvl modVis">
          <ac:chgData name="Warren Feltmate" userId="06ccb0c333b4239d" providerId="LiveId" clId="{62001F57-D378-4D7D-B75A-44686567B081}" dt="2025-06-07T05:36:08.664" v="454" actId="14430"/>
          <ac:picMkLst>
            <pc:docMk/>
            <pc:sldMk cId="3763094630" sldId="260"/>
            <ac:picMk id="3" creationId="{44731953-D58F-CD5D-4B2D-B444A89C593D}"/>
          </ac:picMkLst>
        </pc:picChg>
        <pc:picChg chg="mod topLvl modVis">
          <ac:chgData name="Warren Feltmate" userId="06ccb0c333b4239d" providerId="LiveId" clId="{62001F57-D378-4D7D-B75A-44686567B081}" dt="2025-06-07T05:36:08.129" v="453" actId="14430"/>
          <ac:picMkLst>
            <pc:docMk/>
            <pc:sldMk cId="3763094630" sldId="260"/>
            <ac:picMk id="4" creationId="{FC3C67AD-17B4-8321-D245-E1B77E062782}"/>
          </ac:picMkLst>
        </pc:picChg>
        <pc:picChg chg="mod topLvl modVis">
          <ac:chgData name="Warren Feltmate" userId="06ccb0c333b4239d" providerId="LiveId" clId="{62001F57-D378-4D7D-B75A-44686567B081}" dt="2025-06-07T05:36:04.921" v="449" actId="14430"/>
          <ac:picMkLst>
            <pc:docMk/>
            <pc:sldMk cId="3763094630" sldId="260"/>
            <ac:picMk id="5" creationId="{6879E673-8311-86C4-BDE9-554DF3378BE7}"/>
          </ac:picMkLst>
        </pc:picChg>
        <pc:picChg chg="mod topLvl modVis">
          <ac:chgData name="Warren Feltmate" userId="06ccb0c333b4239d" providerId="LiveId" clId="{62001F57-D378-4D7D-B75A-44686567B081}" dt="2025-06-07T05:36:07.604" v="452" actId="14430"/>
          <ac:picMkLst>
            <pc:docMk/>
            <pc:sldMk cId="3763094630" sldId="260"/>
            <ac:picMk id="6" creationId="{D8F92D38-7DB0-656A-6054-299AD1202274}"/>
          </ac:picMkLst>
        </pc:picChg>
        <pc:picChg chg="mod topLvl modVis">
          <ac:chgData name="Warren Feltmate" userId="06ccb0c333b4239d" providerId="LiveId" clId="{62001F57-D378-4D7D-B75A-44686567B081}" dt="2025-06-07T05:36:06.462" v="451" actId="14430"/>
          <ac:picMkLst>
            <pc:docMk/>
            <pc:sldMk cId="3763094630" sldId="260"/>
            <ac:picMk id="13" creationId="{FAA19BDB-C3AE-35D2-B1B0-0801C873464C}"/>
          </ac:picMkLst>
        </pc:picChg>
        <pc:picChg chg="mod ord topLvl modVis">
          <ac:chgData name="Warren Feltmate" userId="06ccb0c333b4239d" providerId="LiveId" clId="{62001F57-D378-4D7D-B75A-44686567B081}" dt="2025-06-07T05:35:49.269" v="431" actId="14430"/>
          <ac:picMkLst>
            <pc:docMk/>
            <pc:sldMk cId="3763094630" sldId="260"/>
            <ac:picMk id="40" creationId="{ACB31CD8-1DC5-5734-9E3A-764ABBBFB58D}"/>
          </ac:picMkLst>
        </pc:picChg>
        <pc:picChg chg="mod topLvl">
          <ac:chgData name="Warren Feltmate" userId="06ccb0c333b4239d" providerId="LiveId" clId="{62001F57-D378-4D7D-B75A-44686567B081}" dt="2025-06-07T05:36:13.285" v="455"/>
          <ac:picMkLst>
            <pc:docMk/>
            <pc:sldMk cId="3763094630" sldId="260"/>
            <ac:picMk id="43" creationId="{495F5195-A9DF-2EA5-7F87-28868B4BA00E}"/>
          </ac:picMkLst>
        </pc:picChg>
        <pc:picChg chg="add mod ord topLvl modVis">
          <ac:chgData name="Warren Feltmate" userId="06ccb0c333b4239d" providerId="LiveId" clId="{62001F57-D378-4D7D-B75A-44686567B081}" dt="2025-06-07T05:35:48.370" v="430" actId="14430"/>
          <ac:picMkLst>
            <pc:docMk/>
            <pc:sldMk cId="3763094630" sldId="260"/>
            <ac:picMk id="44" creationId="{58FE39C7-17B4-64E5-A057-3642FC4A0216}"/>
          </ac:picMkLst>
        </pc:picChg>
        <pc:picChg chg="add mod modVis modCrop">
          <ac:chgData name="Warren Feltmate" userId="06ccb0c333b4239d" providerId="LiveId" clId="{62001F57-D378-4D7D-B75A-44686567B081}" dt="2025-06-07T05:36:13.285" v="455"/>
          <ac:picMkLst>
            <pc:docMk/>
            <pc:sldMk cId="3763094630" sldId="260"/>
            <ac:picMk id="46" creationId="{3EBD7449-9355-30C4-1BD6-A11EED99FEED}"/>
          </ac:picMkLst>
        </pc:picChg>
      </pc:sldChg>
    </pc:docChg>
  </pc:docChgLst>
  <pc:docChgLst>
    <pc:chgData name="Warren Feltmate" userId="06ccb0c333b4239d" providerId="LiveId" clId="{0E133FC7-AC44-47D2-BA3E-8ACFD6A9E787}"/>
    <pc:docChg chg="undo custSel modSld">
      <pc:chgData name="Warren Feltmate" userId="06ccb0c333b4239d" providerId="LiveId" clId="{0E133FC7-AC44-47D2-BA3E-8ACFD6A9E787}" dt="2025-06-06T09:06:16.681" v="83"/>
      <pc:docMkLst>
        <pc:docMk/>
      </pc:docMkLst>
      <pc:sldChg chg="addSp delSp modSp mod">
        <pc:chgData name="Warren Feltmate" userId="06ccb0c333b4239d" providerId="LiveId" clId="{0E133FC7-AC44-47D2-BA3E-8ACFD6A9E787}" dt="2025-06-06T09:06:16.681" v="83"/>
        <pc:sldMkLst>
          <pc:docMk/>
          <pc:sldMk cId="3763094630" sldId="260"/>
        </pc:sldMkLst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7" creationId="{55B39811-B9CB-DF34-4DEC-4C382DBDAF51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9" creationId="{4C83C089-95DA-DFEA-55AF-FBBAFFAED993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0" creationId="{211F859C-7F32-CB65-559D-DE0176421975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1" creationId="{56B8B5AB-8C37-FF74-1263-018DD975BBB8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2" creationId="{EE914B36-BE47-FF80-C5DB-FD28F4559B54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4" creationId="{BF7D91BA-BCC2-29A3-F56E-E91B7D275475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15" creationId="{FF0D2DE1-AE0C-6247-940B-3A1D5E927943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6" creationId="{7F380E75-1A15-B5E6-A0E5-54C6C91104CA}"/>
          </ac:spMkLst>
        </pc:spChg>
        <pc:spChg chg="mod">
          <ac:chgData name="Warren Feltmate" userId="06ccb0c333b4239d" providerId="LiveId" clId="{0E133FC7-AC44-47D2-BA3E-8ACFD6A9E787}" dt="2025-06-03T07:02:09.894" v="24"/>
          <ac:spMkLst>
            <pc:docMk/>
            <pc:sldMk cId="3763094630" sldId="260"/>
            <ac:spMk id="17" creationId="{229CADBC-8514-04FB-69AE-13BBEDD244CA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18" creationId="{ECF988B6-265B-3D99-9F97-0FEADB7C1644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0E133FC7-AC44-47D2-BA3E-8ACFD6A9E787}" dt="2025-06-06T09:03:43.911" v="74" actId="164"/>
          <ac:spMkLst>
            <pc:docMk/>
            <pc:sldMk cId="3763094630" sldId="260"/>
            <ac:spMk id="20" creationId="{3293CF0D-287A-9F11-5452-27264AC5F678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1" creationId="{35F08449-D8E4-BF66-EE24-1DB40E4EF3AA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2" creationId="{11E94AD0-E38A-A7DA-E614-3827C37A1968}"/>
          </ac:spMkLst>
        </pc:spChg>
        <pc:spChg chg="mod">
          <ac:chgData name="Warren Feltmate" userId="06ccb0c333b4239d" providerId="LiveId" clId="{0E133FC7-AC44-47D2-BA3E-8ACFD6A9E787}" dt="2025-06-03T07:03:47.101" v="35"/>
          <ac:spMkLst>
            <pc:docMk/>
            <pc:sldMk cId="3763094630" sldId="260"/>
            <ac:spMk id="23" creationId="{A852C420-573E-ECF8-FB52-D24317A13179}"/>
          </ac:spMkLst>
        </pc:spChg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0E133FC7-AC44-47D2-BA3E-8ACFD6A9E787}" dt="2025-06-06T09:03:22.308" v="72" actId="164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28" creationId="{F2D16CF7-E3F6-0F79-47D1-C9C4673857D0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29" creationId="{BBED9307-21AC-E281-4E10-FAE73567B1BE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0" creationId="{9904D1DC-E4CA-6649-F88B-12C30A52BEE8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31" creationId="{1C91AA46-48E2-2AE7-BF87-CFD2A35446E2}"/>
          </ac:spMkLst>
        </pc:spChg>
        <pc:spChg chg="mod">
          <ac:chgData name="Warren Feltmate" userId="06ccb0c333b4239d" providerId="LiveId" clId="{0E133FC7-AC44-47D2-BA3E-8ACFD6A9E787}" dt="2025-06-03T07:12:48.717" v="53"/>
          <ac:spMkLst>
            <pc:docMk/>
            <pc:sldMk cId="3763094630" sldId="260"/>
            <ac:spMk id="32" creationId="{54172A83-F537-A93B-A645-CF8BDC1C3267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3" creationId="{9CD2B2FE-B1FC-8C05-4B20-932D495DF342}"/>
          </ac:spMkLst>
        </pc:spChg>
        <pc:spChg chg="mod">
          <ac:chgData name="Warren Feltmate" userId="06ccb0c333b4239d" providerId="LiveId" clId="{0E133FC7-AC44-47D2-BA3E-8ACFD6A9E787}" dt="2025-06-06T09:06:16.681" v="83"/>
          <ac:spMkLst>
            <pc:docMk/>
            <pc:sldMk cId="3763094630" sldId="260"/>
            <ac:spMk id="34" creationId="{F33D9DC7-51DA-3162-83ED-E492E59A67D0}"/>
          </ac:spMkLst>
        </pc:spChg>
        <pc:spChg chg="add mod">
          <ac:chgData name="Warren Feltmate" userId="06ccb0c333b4239d" providerId="LiveId" clId="{0E133FC7-AC44-47D2-BA3E-8ACFD6A9E787}" dt="2025-06-06T09:05:47.881" v="79" actId="164"/>
          <ac:spMkLst>
            <pc:docMk/>
            <pc:sldMk cId="3763094630" sldId="260"/>
            <ac:spMk id="41" creationId="{8F8B22F0-2D63-02A2-70B6-6155B2CD6E63}"/>
          </ac:spMkLst>
        </pc:spChg>
        <pc:grpChg chg="mod">
          <ac:chgData name="Warren Feltmate" userId="06ccb0c333b4239d" providerId="LiveId" clId="{0E133FC7-AC44-47D2-BA3E-8ACFD6A9E787}" dt="2025-06-06T09:06:01.042" v="81" actId="164"/>
          <ac:grpSpMkLst>
            <pc:docMk/>
            <pc:sldMk cId="3763094630" sldId="260"/>
            <ac:grpSpMk id="24" creationId="{F4D006A4-C895-F9F4-F648-FEB352BBFFE8}"/>
          </ac:grpSpMkLst>
        </pc:grpChg>
        <pc:grpChg chg="add mod modVis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26" creationId="{1226D099-DAF9-6EFD-7B5E-7F47C7E93AD2}"/>
          </ac:grpSpMkLst>
        </pc:grpChg>
        <pc:grpChg chg="mod modVis">
          <ac:chgData name="Warren Feltmate" userId="06ccb0c333b4239d" providerId="LiveId" clId="{0E133FC7-AC44-47D2-BA3E-8ACFD6A9E787}" dt="2025-06-03T07:02:14.266" v="26" actId="164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0E133FC7-AC44-47D2-BA3E-8ACFD6A9E787}" dt="2025-06-03T07:02:14.266" v="26" actId="164"/>
          <ac:grpSpMkLst>
            <pc:docMk/>
            <pc:sldMk cId="3763094630" sldId="260"/>
            <ac:grpSpMk id="38" creationId="{46672AE1-8EDC-DA02-E1F4-EADA058FC7EE}"/>
          </ac:grpSpMkLst>
        </pc:grpChg>
        <pc:grpChg chg="add del mod modVis">
          <ac:chgData name="Warren Feltmate" userId="06ccb0c333b4239d" providerId="LiveId" clId="{0E133FC7-AC44-47D2-BA3E-8ACFD6A9E787}" dt="2025-06-06T09:03:12.345" v="71" actId="165"/>
          <ac:grpSpMkLst>
            <pc:docMk/>
            <pc:sldMk cId="3763094630" sldId="260"/>
            <ac:grpSpMk id="39" creationId="{A59FD72C-E933-9D43-0D78-947C532B393D}"/>
          </ac:grpSpMkLst>
        </pc:grpChg>
        <pc:grpChg chg="add mod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42" creationId="{93038501-334C-95B3-BB05-BC0CF23F583C}"/>
          </ac:grpSpMkLst>
        </pc:grpChg>
        <pc:grpChg chg="add mod">
          <ac:chgData name="Warren Feltmate" userId="06ccb0c333b4239d" providerId="LiveId" clId="{0E133FC7-AC44-47D2-BA3E-8ACFD6A9E787}" dt="2025-06-06T09:04:49.086" v="77" actId="164"/>
          <ac:grpSpMkLst>
            <pc:docMk/>
            <pc:sldMk cId="3763094630" sldId="260"/>
            <ac:grpSpMk id="48" creationId="{F31810A8-7378-66DC-B9CA-15BF5A336D1E}"/>
          </ac:grpSpMkLst>
        </pc:grpChg>
        <pc:grpChg chg="add mod">
          <ac:chgData name="Warren Feltmate" userId="06ccb0c333b4239d" providerId="LiveId" clId="{0E133FC7-AC44-47D2-BA3E-8ACFD6A9E787}" dt="2025-06-06T09:05:47.881" v="79" actId="164"/>
          <ac:grpSpMkLst>
            <pc:docMk/>
            <pc:sldMk cId="3763094630" sldId="260"/>
            <ac:grpSpMk id="49" creationId="{6C65AC8E-7330-AF13-4E9C-0BEC975EF1C5}"/>
          </ac:grpSpMkLst>
        </pc:grpChg>
        <pc:grpChg chg="add mod">
          <ac:chgData name="Warren Feltmate" userId="06ccb0c333b4239d" providerId="LiveId" clId="{0E133FC7-AC44-47D2-BA3E-8ACFD6A9E787}" dt="2025-06-06T09:06:01.042" v="81" actId="164"/>
          <ac:grpSpMkLst>
            <pc:docMk/>
            <pc:sldMk cId="3763094630" sldId="260"/>
            <ac:grpSpMk id="50" creationId="{C118E8EB-92CA-2A5C-B17A-DCE4D8FC990D}"/>
          </ac:grpSpMkLst>
        </pc:grpChg>
        <pc:grpChg chg="add mod">
          <ac:chgData name="Warren Feltmate" userId="06ccb0c333b4239d" providerId="LiveId" clId="{0E133FC7-AC44-47D2-BA3E-8ACFD6A9E787}" dt="2025-06-06T09:06:08.261" v="82" actId="962"/>
          <ac:grpSpMkLst>
            <pc:docMk/>
            <pc:sldMk cId="3763094630" sldId="260"/>
            <ac:grpSpMk id="51" creationId="{01FCF894-EB9E-4519-EE65-67BB82A43E98}"/>
          </ac:grpSpMkLst>
        </pc:grp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2" creationId="{FC71B07C-90BF-4A3F-E8E6-B1D1BD532681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3" creationId="{44731953-D58F-CD5D-4B2D-B444A89C593D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4" creationId="{FC3C67AD-17B4-8321-D245-E1B77E062782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5" creationId="{6879E673-8311-86C4-BDE9-554DF3378BE7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6" creationId="{D8F92D38-7DB0-656A-6054-299AD1202274}"/>
          </ac:picMkLst>
        </pc:picChg>
        <pc:picChg chg="mod">
          <ac:chgData name="Warren Feltmate" userId="06ccb0c333b4239d" providerId="LiveId" clId="{0E133FC7-AC44-47D2-BA3E-8ACFD6A9E787}" dt="2025-06-03T07:02:08.605" v="23"/>
          <ac:picMkLst>
            <pc:docMk/>
            <pc:sldMk cId="3763094630" sldId="260"/>
            <ac:picMk id="13" creationId="{FAA19BDB-C3AE-35D2-B1B0-0801C873464C}"/>
          </ac:picMkLst>
        </pc:picChg>
        <pc:picChg chg="mod ord modVis">
          <ac:chgData name="Warren Feltmate" userId="06ccb0c333b4239d" providerId="LiveId" clId="{0E133FC7-AC44-47D2-BA3E-8ACFD6A9E787}" dt="2025-06-06T09:00:21.310" v="62" actId="14429"/>
          <ac:picMkLst>
            <pc:docMk/>
            <pc:sldMk cId="3763094630" sldId="260"/>
            <ac:picMk id="40" creationId="{ACB31CD8-1DC5-5734-9E3A-764ABBBFB58D}"/>
          </ac:picMkLst>
        </pc:picChg>
        <pc:picChg chg="del mod modVis">
          <ac:chgData name="Warren Feltmate" userId="06ccb0c333b4239d" providerId="LiveId" clId="{0E133FC7-AC44-47D2-BA3E-8ACFD6A9E787}" dt="2025-06-06T09:00:27.567" v="64" actId="478"/>
          <ac:picMkLst>
            <pc:docMk/>
            <pc:sldMk cId="3763094630" sldId="260"/>
            <ac:picMk id="42" creationId="{00C9675E-2013-8994-26A1-020BD3D47184}"/>
          </ac:picMkLst>
        </pc:picChg>
        <pc:picChg chg="mod topLvl">
          <ac:chgData name="Warren Feltmate" userId="06ccb0c333b4239d" providerId="LiveId" clId="{0E133FC7-AC44-47D2-BA3E-8ACFD6A9E787}" dt="2025-06-06T09:03:22.308" v="72" actId="164"/>
          <ac:picMkLst>
            <pc:docMk/>
            <pc:sldMk cId="3763094630" sldId="260"/>
            <ac:picMk id="43" creationId="{495F5195-A9DF-2EA5-7F87-28868B4BA00E}"/>
          </ac:picMkLst>
        </pc:picChg>
        <pc:picChg chg="mod modVis">
          <ac:chgData name="Warren Feltmate" userId="06ccb0c333b4239d" providerId="LiveId" clId="{0E133FC7-AC44-47D2-BA3E-8ACFD6A9E787}" dt="2025-06-06T09:00:16.869" v="59" actId="14429"/>
          <ac:picMkLst>
            <pc:docMk/>
            <pc:sldMk cId="3763094630" sldId="260"/>
            <ac:picMk id="44" creationId="{58FE39C7-17B4-64E5-A057-3642FC4A0216}"/>
          </ac:picMkLst>
        </pc:picChg>
        <pc:picChg chg="mod topLvl">
          <ac:chgData name="Warren Feltmate" userId="06ccb0c333b4239d" providerId="LiveId" clId="{0E133FC7-AC44-47D2-BA3E-8ACFD6A9E787}" dt="2025-06-06T09:03:22.308" v="72" actId="164"/>
          <ac:picMkLst>
            <pc:docMk/>
            <pc:sldMk cId="3763094630" sldId="260"/>
            <ac:picMk id="46" creationId="{3EBD7449-9355-30C4-1BD6-A11EED99FE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3991" y="0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1241425"/>
            <a:ext cx="4851400" cy="3357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317" y="4786415"/>
            <a:ext cx="5487370" cy="3915864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446403"/>
            <a:ext cx="2972393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3991" y="9446403"/>
            <a:ext cx="2972392" cy="499285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6/7/2025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/>
          <p:nvPr/>
        </p:nvGrpSpPr>
        <p:grpSpPr>
          <a:xfrm>
            <a:off x="298702" y="297044"/>
            <a:ext cx="9308594" cy="6263911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Theseus_Default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Default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Default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Default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Default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Default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Default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Default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Default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Default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Default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Default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Default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Default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Third_Default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Default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Default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47" name="Emblems">
            <a:extLst>
              <a:ext uri="{FF2B5EF4-FFF2-40B4-BE49-F238E27FC236}">
                <a16:creationId xmlns:a16="http://schemas.microsoft.com/office/drawing/2014/main" id="{879DD301-D8E4-0739-44AF-3A78AEAF46ED}"/>
              </a:ext>
            </a:extLst>
          </p:cNvPr>
          <p:cNvGrpSpPr/>
          <p:nvPr/>
        </p:nvGrpSpPr>
        <p:grpSpPr>
          <a:xfrm>
            <a:off x="6471139" y="3102892"/>
            <a:ext cx="2026453" cy="2029383"/>
            <a:chOff x="6471139" y="3102892"/>
            <a:chExt cx="2026453" cy="2029383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</p:grpSp>
      <p:grpSp>
        <p:nvGrpSpPr>
          <p:cNvPr id="45" name="Trophies">
            <a:extLst>
              <a:ext uri="{FF2B5EF4-FFF2-40B4-BE49-F238E27FC236}">
                <a16:creationId xmlns:a16="http://schemas.microsoft.com/office/drawing/2014/main" id="{03E8FA3C-EE01-F384-D5FC-03C99C459200}"/>
              </a:ext>
            </a:extLst>
          </p:cNvPr>
          <p:cNvGrpSpPr/>
          <p:nvPr/>
        </p:nvGrpSpPr>
        <p:grpSpPr>
          <a:xfrm>
            <a:off x="1646723" y="3360768"/>
            <a:ext cx="1619334" cy="1804205"/>
            <a:chOff x="1646723" y="3360768"/>
            <a:chExt cx="1619334" cy="1804205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48" name="Modified_Elements">
            <a:extLst>
              <a:ext uri="{FF2B5EF4-FFF2-40B4-BE49-F238E27FC236}">
                <a16:creationId xmlns:a16="http://schemas.microsoft.com/office/drawing/2014/main" id="{F31810A8-7378-66DC-B9CA-15BF5A336D1E}"/>
              </a:ext>
            </a:extLst>
          </p:cNvPr>
          <p:cNvGrpSpPr>
            <a:grpSpLocks/>
          </p:cNvGrpSpPr>
          <p:nvPr/>
        </p:nvGrpSpPr>
        <p:grpSpPr>
          <a:xfrm>
            <a:off x="3270353" y="3424022"/>
            <a:ext cx="5545401" cy="2566089"/>
            <a:chOff x="3270353" y="3424022"/>
            <a:chExt cx="5545401" cy="2566089"/>
          </a:xfrm>
        </p:grpSpPr>
        <p:sp>
          <p:nvSpPr>
            <p:cNvPr id="9" name="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/>
            </p:cNvSpPr>
            <p:nvPr/>
          </p:nvSpPr>
          <p:spPr>
            <a:xfrm>
              <a:off x="3270353" y="3424022"/>
              <a:ext cx="3369592" cy="43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ko-KR" altLang="en-US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349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349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349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/>
            </p:cNvSpPr>
            <p:nvPr/>
          </p:nvSpPr>
          <p:spPr>
            <a:xfrm>
              <a:off x="5947840" y="5466891"/>
              <a:ext cx="28679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kern="1400" dirty="0">
                  <a:solidFill>
                    <a:srgbClr val="000000"/>
                  </a:solidFill>
                  <a:latin typeface="Lucida Calligraphy" panose="03010101010101010101" pitchFamily="66" charset="0"/>
                  <a:cs typeface="Times New Roman" panose="02020603050405020304" pitchFamily="18" charset="0"/>
                </a:rPr>
                <a:t>31 May 1993</a:t>
              </a:r>
              <a:endParaRPr lang="en-US" sz="2800" dirty="0">
                <a:latin typeface="Lucida Calligraphy" panose="03010101010101010101" pitchFamily="66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Base_Elements">
            <a:extLst>
              <a:ext uri="{FF2B5EF4-FFF2-40B4-BE49-F238E27FC236}">
                <a16:creationId xmlns:a16="http://schemas.microsoft.com/office/drawing/2014/main" id="{93038501-334C-95B3-BB05-BC0CF23F58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20882" y="1042224"/>
            <a:ext cx="7327302" cy="5109623"/>
            <a:chOff x="1420882" y="1042224"/>
            <a:chExt cx="7327302" cy="5109623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94315" y="5210053"/>
              <a:ext cx="3439820" cy="94179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3875018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657600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15410" y="5629746"/>
              <a:ext cx="2732774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514600" algn="l"/>
                </a:tabLst>
              </a:pPr>
              <a:r>
                <a:rPr lang="en-US" sz="2349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03162" y="1253752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46" name="DYB_Logo_Default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-938"/>
            <a:stretch/>
          </p:blipFill>
          <p:spPr>
            <a:xfrm>
              <a:off x="1694315" y="1042224"/>
              <a:ext cx="1516082" cy="205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</TotalTime>
  <Words>61</Words>
  <Application>Microsoft Office PowerPoint</Application>
  <PresentationFormat>A4 Paper (210x297 mm)</PresentationFormat>
  <Paragraphs>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Lucida Calligraphy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3</cp:revision>
  <cp:lastPrinted>2025-05-30T16:14:07Z</cp:lastPrinted>
  <dcterms:created xsi:type="dcterms:W3CDTF">2025-04-18T06:11:14Z</dcterms:created>
  <dcterms:modified xsi:type="dcterms:W3CDTF">2025-06-07T05:36:15Z</dcterms:modified>
</cp:coreProperties>
</file>